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E5BF-56C9-4D23-801B-2C3F6B0A860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EE49-BB7B-4B75-9A62-C3F9F08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0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E5BF-56C9-4D23-801B-2C3F6B0A860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EE49-BB7B-4B75-9A62-C3F9F08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397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E5BF-56C9-4D23-801B-2C3F6B0A860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EE49-BB7B-4B75-9A62-C3F9F08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94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E5BF-56C9-4D23-801B-2C3F6B0A860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EE49-BB7B-4B75-9A62-C3F9F08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0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E5BF-56C9-4D23-801B-2C3F6B0A860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EE49-BB7B-4B75-9A62-C3F9F08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E5BF-56C9-4D23-801B-2C3F6B0A860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EE49-BB7B-4B75-9A62-C3F9F08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2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E5BF-56C9-4D23-801B-2C3F6B0A860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EE49-BB7B-4B75-9A62-C3F9F08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23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E5BF-56C9-4D23-801B-2C3F6B0A860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EE49-BB7B-4B75-9A62-C3F9F08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0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E5BF-56C9-4D23-801B-2C3F6B0A860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EE49-BB7B-4B75-9A62-C3F9F08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4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E5BF-56C9-4D23-801B-2C3F6B0A860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EE49-BB7B-4B75-9A62-C3F9F08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30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E5BF-56C9-4D23-801B-2C3F6B0A860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7EE49-BB7B-4B75-9A62-C3F9F08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25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3E5BF-56C9-4D23-801B-2C3F6B0A860B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7EE49-BB7B-4B75-9A62-C3F9F08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6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7883205" y="339606"/>
            <a:ext cx="324036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err="1"/>
              <a:t>Trường</a:t>
            </a:r>
            <a:r>
              <a:rPr lang="en-US" sz="2500" dirty="0"/>
              <a:t> </a:t>
            </a:r>
            <a:r>
              <a:rPr lang="en-US" sz="2500" dirty="0" err="1"/>
              <a:t>Mầm</a:t>
            </a:r>
            <a:r>
              <a:rPr lang="en-US" sz="2500" dirty="0"/>
              <a:t> non </a:t>
            </a:r>
            <a:r>
              <a:rPr lang="en-US" sz="2500" dirty="0" err="1"/>
              <a:t>Hoa</a:t>
            </a:r>
            <a:r>
              <a:rPr lang="en-US" sz="2500" dirty="0"/>
              <a:t> </a:t>
            </a:r>
            <a:r>
              <a:rPr lang="en-US" sz="2500" dirty="0" err="1"/>
              <a:t>Sữa</a:t>
            </a:r>
            <a:r>
              <a:rPr lang="en-US" sz="2500" dirty="0"/>
              <a:t> </a:t>
            </a:r>
            <a:r>
              <a:rPr lang="en-US" sz="2500" dirty="0" err="1"/>
              <a:t>thành</a:t>
            </a:r>
            <a:r>
              <a:rPr lang="en-US" sz="2500" dirty="0"/>
              <a:t> </a:t>
            </a:r>
            <a:r>
              <a:rPr lang="en-US" sz="2500" dirty="0" err="1"/>
              <a:t>lập</a:t>
            </a:r>
            <a:r>
              <a:rPr lang="en-US" sz="2500" dirty="0"/>
              <a:t> </a:t>
            </a:r>
            <a:r>
              <a:rPr lang="en-US" sz="2500" dirty="0" err="1"/>
              <a:t>vào</a:t>
            </a:r>
            <a:r>
              <a:rPr lang="en-US" sz="2500" dirty="0"/>
              <a:t> </a:t>
            </a:r>
            <a:r>
              <a:rPr lang="en-US" sz="2500" dirty="0" err="1"/>
              <a:t>tháng</a:t>
            </a:r>
            <a:r>
              <a:rPr lang="en-US" sz="2500" dirty="0"/>
              <a:t> 10 </a:t>
            </a:r>
            <a:r>
              <a:rPr lang="en-US" sz="2500" dirty="0" err="1"/>
              <a:t>năm</a:t>
            </a:r>
            <a:r>
              <a:rPr lang="en-US" sz="2500" dirty="0"/>
              <a:t> 1970. </a:t>
            </a:r>
            <a:r>
              <a:rPr lang="en-US" sz="2500" dirty="0" err="1"/>
              <a:t>Trường</a:t>
            </a:r>
            <a:r>
              <a:rPr lang="en-US" sz="2500" dirty="0"/>
              <a:t> </a:t>
            </a:r>
            <a:r>
              <a:rPr lang="en-US" sz="2500" dirty="0" err="1"/>
              <a:t>được</a:t>
            </a:r>
            <a:r>
              <a:rPr lang="en-US" sz="2500" dirty="0"/>
              <a:t> </a:t>
            </a:r>
            <a:r>
              <a:rPr lang="en-US" sz="2500" dirty="0" err="1"/>
              <a:t>đặt</a:t>
            </a:r>
            <a:r>
              <a:rPr lang="en-US" sz="2500" dirty="0"/>
              <a:t> </a:t>
            </a:r>
            <a:r>
              <a:rPr lang="en-US" sz="2500" dirty="0" err="1"/>
              <a:t>tại</a:t>
            </a:r>
            <a:r>
              <a:rPr lang="en-US" sz="2500" dirty="0"/>
              <a:t> </a:t>
            </a:r>
            <a:r>
              <a:rPr lang="en-US" sz="2500" dirty="0" err="1"/>
              <a:t>trung</a:t>
            </a:r>
            <a:r>
              <a:rPr lang="en-US" sz="2500" dirty="0"/>
              <a:t> </a:t>
            </a:r>
            <a:r>
              <a:rPr lang="en-US" sz="2500" dirty="0" err="1"/>
              <a:t>tâm</a:t>
            </a:r>
            <a:r>
              <a:rPr lang="en-US" sz="2500" dirty="0"/>
              <a:t> </a:t>
            </a:r>
            <a:r>
              <a:rPr lang="en-US" sz="2500" dirty="0" err="1"/>
              <a:t>khu</a:t>
            </a:r>
            <a:r>
              <a:rPr lang="en-US" sz="2500" dirty="0"/>
              <a:t> </a:t>
            </a:r>
            <a:r>
              <a:rPr lang="en-US" sz="2500" dirty="0" err="1"/>
              <a:t>tập</a:t>
            </a:r>
            <a:r>
              <a:rPr lang="en-US" sz="2500" dirty="0"/>
              <a:t> </a:t>
            </a:r>
            <a:r>
              <a:rPr lang="en-US" sz="2500" dirty="0" err="1"/>
              <a:t>thể</a:t>
            </a:r>
            <a:r>
              <a:rPr lang="en-US" sz="2500" dirty="0"/>
              <a:t> Kim </a:t>
            </a:r>
            <a:r>
              <a:rPr lang="en-US" sz="2500" dirty="0" err="1"/>
              <a:t>Liên</a:t>
            </a:r>
            <a:r>
              <a:rPr lang="en-US" sz="2500" dirty="0"/>
              <a:t> </a:t>
            </a:r>
            <a:r>
              <a:rPr lang="en-US" sz="2500" dirty="0" err="1"/>
              <a:t>thuộc</a:t>
            </a:r>
            <a:r>
              <a:rPr lang="en-US" sz="2500" dirty="0"/>
              <a:t> </a:t>
            </a:r>
            <a:r>
              <a:rPr lang="en-US" sz="2500" dirty="0" err="1"/>
              <a:t>phường</a:t>
            </a:r>
            <a:r>
              <a:rPr lang="en-US" sz="2500" dirty="0"/>
              <a:t> Kim </a:t>
            </a:r>
            <a:r>
              <a:rPr lang="en-US" sz="2500" dirty="0" err="1"/>
              <a:t>Liên</a:t>
            </a:r>
            <a:r>
              <a:rPr lang="en-US" sz="2500" dirty="0"/>
              <a:t>, </a:t>
            </a:r>
            <a:r>
              <a:rPr lang="en-US" sz="2500" dirty="0" err="1"/>
              <a:t>quận</a:t>
            </a:r>
            <a:r>
              <a:rPr lang="en-US" sz="2500" dirty="0"/>
              <a:t> </a:t>
            </a:r>
            <a:r>
              <a:rPr lang="en-US" sz="2500" dirty="0" err="1"/>
              <a:t>Đống</a:t>
            </a:r>
            <a:r>
              <a:rPr lang="en-US" sz="2500" dirty="0"/>
              <a:t> </a:t>
            </a:r>
            <a:r>
              <a:rPr lang="en-US" sz="2500" dirty="0" err="1"/>
              <a:t>Đa</a:t>
            </a:r>
            <a:r>
              <a:rPr lang="en-US" sz="2500" dirty="0"/>
              <a:t>, </a:t>
            </a:r>
            <a:r>
              <a:rPr lang="en-US" sz="2500" dirty="0" err="1"/>
              <a:t>thành</a:t>
            </a:r>
            <a:r>
              <a:rPr lang="en-US" sz="2500" dirty="0"/>
              <a:t> </a:t>
            </a:r>
            <a:r>
              <a:rPr lang="en-US" sz="2500" dirty="0" err="1"/>
              <a:t>phố</a:t>
            </a:r>
            <a:r>
              <a:rPr lang="en-US" sz="2500" dirty="0"/>
              <a:t> </a:t>
            </a:r>
            <a:r>
              <a:rPr lang="en-US" sz="2500" dirty="0" err="1"/>
              <a:t>Hà</a:t>
            </a:r>
            <a:r>
              <a:rPr lang="en-US" sz="2500" dirty="0"/>
              <a:t> </a:t>
            </a:r>
            <a:r>
              <a:rPr lang="en-US" sz="2500" dirty="0" err="1"/>
              <a:t>Nội</a:t>
            </a:r>
            <a:r>
              <a:rPr lang="en-US" sz="2500" dirty="0"/>
              <a:t>. </a:t>
            </a:r>
            <a:r>
              <a:rPr lang="en-US" sz="2500" dirty="0" err="1"/>
              <a:t>Trường</a:t>
            </a:r>
            <a:r>
              <a:rPr lang="en-US" sz="2500" dirty="0"/>
              <a:t> </a:t>
            </a:r>
            <a:r>
              <a:rPr lang="en-US" sz="2500" dirty="0" err="1"/>
              <a:t>luôn</a:t>
            </a:r>
            <a:r>
              <a:rPr lang="en-US" sz="2500" dirty="0"/>
              <a:t> </a:t>
            </a:r>
            <a:r>
              <a:rPr lang="en-US" sz="2500" dirty="0" err="1"/>
              <a:t>nhận</a:t>
            </a:r>
            <a:r>
              <a:rPr lang="en-US" sz="2500" dirty="0"/>
              <a:t> </a:t>
            </a:r>
            <a:r>
              <a:rPr lang="en-US" sz="2500" dirty="0" err="1"/>
              <a:t>được</a:t>
            </a:r>
            <a:r>
              <a:rPr lang="en-US" sz="2500" dirty="0"/>
              <a:t> </a:t>
            </a:r>
            <a:r>
              <a:rPr lang="en-US" sz="2500" dirty="0" err="1"/>
              <a:t>sự</a:t>
            </a:r>
            <a:r>
              <a:rPr lang="en-US" sz="2500" dirty="0"/>
              <a:t> </a:t>
            </a:r>
            <a:r>
              <a:rPr lang="en-US" sz="2500" dirty="0" err="1"/>
              <a:t>quan</a:t>
            </a:r>
            <a:r>
              <a:rPr lang="en-US" sz="2500" dirty="0"/>
              <a:t> </a:t>
            </a:r>
            <a:r>
              <a:rPr lang="en-US" sz="2500" dirty="0" err="1"/>
              <a:t>tâm</a:t>
            </a:r>
            <a:r>
              <a:rPr lang="en-US" sz="2500" dirty="0"/>
              <a:t> </a:t>
            </a:r>
            <a:r>
              <a:rPr lang="en-US" sz="2500" dirty="0" err="1"/>
              <a:t>của</a:t>
            </a:r>
            <a:r>
              <a:rPr lang="en-US" sz="2500" dirty="0"/>
              <a:t> </a:t>
            </a:r>
            <a:r>
              <a:rPr lang="en-US" sz="2500" dirty="0" err="1"/>
              <a:t>các</a:t>
            </a:r>
            <a:r>
              <a:rPr lang="en-US" sz="2500" dirty="0"/>
              <a:t> </a:t>
            </a:r>
            <a:r>
              <a:rPr lang="en-US" sz="2500" dirty="0" err="1"/>
              <a:t>cấp</a:t>
            </a:r>
            <a:r>
              <a:rPr lang="en-US" sz="2500" dirty="0"/>
              <a:t> </a:t>
            </a:r>
            <a:r>
              <a:rPr lang="en-US" sz="2500" dirty="0" err="1"/>
              <a:t>lãnh</a:t>
            </a:r>
            <a:r>
              <a:rPr lang="en-US" sz="2500" dirty="0"/>
              <a:t> </a:t>
            </a:r>
            <a:r>
              <a:rPr lang="en-US" sz="2500" dirty="0" err="1"/>
              <a:t>đạo</a:t>
            </a:r>
            <a:r>
              <a:rPr lang="en-US" sz="2500" dirty="0"/>
              <a:t> </a:t>
            </a:r>
            <a:r>
              <a:rPr lang="en-US" sz="2500" dirty="0" err="1"/>
              <a:t>như</a:t>
            </a:r>
            <a:r>
              <a:rPr lang="en-US" sz="2500" dirty="0"/>
              <a:t> UBND </a:t>
            </a:r>
            <a:r>
              <a:rPr lang="en-US" sz="2500" dirty="0" err="1"/>
              <a:t>Quận</a:t>
            </a:r>
            <a:r>
              <a:rPr lang="en-US" sz="2500" dirty="0"/>
              <a:t> </a:t>
            </a:r>
            <a:r>
              <a:rPr lang="en-US" sz="2500" dirty="0" err="1"/>
              <a:t>Đống</a:t>
            </a:r>
            <a:r>
              <a:rPr lang="en-US" sz="2500" dirty="0"/>
              <a:t> </a:t>
            </a:r>
            <a:r>
              <a:rPr lang="en-US" sz="2500" dirty="0" err="1"/>
              <a:t>Đa</a:t>
            </a:r>
            <a:r>
              <a:rPr lang="en-US" sz="2500" dirty="0"/>
              <a:t>, </a:t>
            </a:r>
            <a:r>
              <a:rPr lang="en-US" sz="2500" dirty="0" err="1"/>
              <a:t>phòng</a:t>
            </a:r>
            <a:r>
              <a:rPr lang="en-US" sz="2500" dirty="0"/>
              <a:t> </a:t>
            </a:r>
            <a:r>
              <a:rPr lang="en-US" sz="2500" dirty="0" err="1"/>
              <a:t>Giáo</a:t>
            </a:r>
            <a:r>
              <a:rPr lang="en-US" sz="2500" dirty="0"/>
              <a:t> </a:t>
            </a:r>
            <a:r>
              <a:rPr lang="en-US" sz="2500" dirty="0" err="1"/>
              <a:t>dục</a:t>
            </a:r>
            <a:r>
              <a:rPr lang="en-US" sz="2500" dirty="0"/>
              <a:t> </a:t>
            </a:r>
            <a:r>
              <a:rPr lang="en-US" sz="2500" dirty="0" err="1"/>
              <a:t>và</a:t>
            </a:r>
            <a:r>
              <a:rPr lang="en-US" sz="2500" dirty="0"/>
              <a:t> </a:t>
            </a:r>
            <a:r>
              <a:rPr lang="en-US" sz="2500" dirty="0" err="1"/>
              <a:t>Đào</a:t>
            </a:r>
            <a:r>
              <a:rPr lang="en-US" sz="2500" dirty="0"/>
              <a:t> </a:t>
            </a:r>
            <a:r>
              <a:rPr lang="en-US" sz="2500" dirty="0" err="1"/>
              <a:t>tạo</a:t>
            </a:r>
            <a:r>
              <a:rPr lang="en-US" sz="2500" dirty="0"/>
              <a:t> </a:t>
            </a:r>
            <a:r>
              <a:rPr lang="en-US" sz="2500" dirty="0" err="1"/>
              <a:t>quận</a:t>
            </a:r>
            <a:r>
              <a:rPr lang="en-US" sz="2500" dirty="0"/>
              <a:t> </a:t>
            </a:r>
            <a:r>
              <a:rPr lang="en-US" sz="2500" dirty="0" err="1"/>
              <a:t>Đống</a:t>
            </a:r>
            <a:r>
              <a:rPr lang="en-US" sz="2500" dirty="0"/>
              <a:t> </a:t>
            </a:r>
            <a:r>
              <a:rPr lang="en-US" sz="2500" dirty="0" err="1"/>
              <a:t>Đa</a:t>
            </a:r>
            <a:r>
              <a:rPr lang="en-US" sz="2500" dirty="0"/>
              <a:t> </a:t>
            </a:r>
            <a:r>
              <a:rPr lang="en-US" sz="2500" dirty="0" err="1"/>
              <a:t>và</a:t>
            </a:r>
            <a:r>
              <a:rPr lang="en-US" sz="2500" dirty="0"/>
              <a:t> UBND </a:t>
            </a:r>
            <a:r>
              <a:rPr lang="en-US" sz="2500" dirty="0" err="1"/>
              <a:t>phường</a:t>
            </a:r>
            <a:r>
              <a:rPr lang="en-US" sz="2500" dirty="0"/>
              <a:t> Kim </a:t>
            </a:r>
            <a:r>
              <a:rPr lang="en-US" sz="2500" dirty="0" err="1"/>
              <a:t>Liên</a:t>
            </a:r>
            <a:r>
              <a:rPr lang="en-US" sz="2500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674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590"/>
            <a:ext cx="12192000" cy="6847409"/>
          </a:xfrm>
        </p:spPr>
      </p:pic>
    </p:spTree>
    <p:extLst>
      <p:ext uri="{BB962C8B-B14F-4D97-AF65-F5344CB8AC3E}">
        <p14:creationId xmlns:p14="http://schemas.microsoft.com/office/powerpoint/2010/main" val="760055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069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71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ghost.vn</dc:creator>
  <cp:lastModifiedBy>ghost.vn</cp:lastModifiedBy>
  <cp:revision>2</cp:revision>
  <dcterms:created xsi:type="dcterms:W3CDTF">2020-09-20T19:31:24Z</dcterms:created>
  <dcterms:modified xsi:type="dcterms:W3CDTF">2020-09-20T23:01:04Z</dcterms:modified>
</cp:coreProperties>
</file>